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4DBB4-0589-F3D0-04DB-3C7E48223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3F81B4-595C-1575-2CB7-84EC40C61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58313-CBB9-E860-2801-A64A7367E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6B79B-0669-6B4E-467D-56CCB783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D94B6-69A1-DD63-AAE1-5031C5F2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4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2E855-A081-9EE5-0BEA-360DFD70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F7776-264D-2FD8-42EB-E9E176190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7B0AB-0AFC-1BC1-973B-2260DBDC6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367FA-F7B2-0232-7300-8498DF856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49440-39F5-400F-61C0-A7E3ED972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4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ED798-B2CD-FAF5-DF73-500F63544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7ECE3-597B-CE1F-FE9D-D10BBA307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A1B6C-3E1E-065E-3680-41115B71C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A1FA6-4DF9-7EDE-9AB1-3A32DF529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ED22D-6623-C34D-5684-38457DB6D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5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D5046-FF7A-CAE7-089C-D2BBCB70F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7052E-C956-DD95-974C-6D0F38F16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6E668C-17FD-C5F2-A178-F2329E004B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88206-BF01-CE45-4502-045F46FCB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2E2F9-68A5-7B39-6555-6B1F574A6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9C6DF-4D5D-F2D1-25A5-F4CB82B9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6E3E8-596E-D746-E26E-EDDF22934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D3A21-6072-787C-B357-6F50CFB8A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73B244-65AE-DBBE-3755-096F9CDBA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55D6EF-458F-CCD9-F65A-C80B9B4467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32336-0E43-248F-0756-54D1BB0934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82B102-A0C1-59A6-B760-4E4C3D7CB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8F03E-BF8B-DEAE-E723-0C1C4A63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F942AD-94CF-8386-9CA3-10FCF9EC9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3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2BFFE-8F03-EB8A-8095-25B1A32E5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0F49B9-F168-793D-D0A1-2D4C92F0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03DCD-2788-AC45-8C0C-F932CE1F4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E5A15B-C4D4-0AC4-8033-AEDE9FC23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6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C9E59B-B63B-700A-B71F-A4E0DAD6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0C89BB-5A99-88EB-7AD8-8D227A19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D88DB-9C61-06D9-48CA-A6917499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68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26E8-E041-2EAD-0BF6-93F3CB975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616B5-BC87-E108-97C8-9DDD46A8E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7BA0B-009D-14FE-D61C-B6CD772BE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5DD36-5C13-A1E8-DB7D-24CE01749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BAE6B9-344E-A6ED-D7EE-D9875D94B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81099-B50D-E58B-C25A-2EB9E0F50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6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7993-A368-39E8-38D8-27178D8BE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F218C7-6AFF-BA97-E3CC-A7B460A1956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0938B-6D81-5D2F-E32E-4C8C09A64F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58E9AE-F200-411A-E37B-9D8CC90DB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FE7C8D-05BA-0E64-86DF-F723D6D0A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0E937-13A3-7D27-9F8C-BD21B72A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05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9EE35-CC4F-E91E-0A1D-35395C62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CF12B-BFA2-59CB-2E76-7775E217E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1E8E8-963E-5762-05B8-3C6EB8F8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EBB50-B19C-2927-638C-6944136D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5561C-7E4C-569D-877F-659AD2580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0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97A48C-13BF-4466-6BD1-72BA716909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5872FF-A6F6-241F-5BCF-2CD60C7B9F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D58F6-A363-ABF3-389F-49D4ADAB5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1A196-41DF-B985-D8E3-9A82B04B7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7A0DD-5098-DDFF-4379-AC87C3E2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7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1902D9-5D08-9DC9-828F-4112300DE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EC72B-E6E9-E31B-B8A2-BC2A5C73B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57D86-C1AD-9D30-FB0C-1D33AEDCDE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CE0701-10EF-4EA2-8DAB-21D2989AAF7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ACA6D-A78C-629C-CD51-9AB78181D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F6F26-6A5C-D974-5D33-FF2FCFAFE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9D0651-28E5-4934-85FB-6C53A479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0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5B104-5E05-9833-0B74-92AF69675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22500"/>
            <a:ext cx="10668000" cy="1651000"/>
          </a:xfrm>
        </p:spPr>
        <p:txBody>
          <a:bodyPr/>
          <a:lstStyle/>
          <a:p>
            <a:r>
              <a:rPr lang="vi-VN" sz="5400" b="1" dirty="0">
                <a:solidFill>
                  <a:schemeClr val="tx1"/>
                </a:solidFill>
              </a:rPr>
              <a:t>Cuộc thi thiết kế Slide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16B280-7B7F-08F5-0C79-893E7A027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6100"/>
            <a:ext cx="9144000" cy="1016000"/>
          </a:xfrm>
        </p:spPr>
        <p:txBody>
          <a:bodyPr/>
          <a:lstStyle/>
          <a:p>
            <a:r>
              <a:rPr lang="vi-VN" sz="2400" b="1" dirty="0">
                <a:solidFill>
                  <a:schemeClr val="accent1"/>
                </a:solidFill>
              </a:rPr>
              <a:t>Template slide khổ 16:9</a:t>
            </a:r>
          </a:p>
        </p:txBody>
      </p:sp>
      <p:sp>
        <p:nvSpPr>
          <p:cNvPr id="10" name="Accent Bar"/>
          <p:cNvSpPr/>
          <p:nvPr/>
        </p:nvSpPr>
        <p:spPr>
          <a:xfrm>
            <a:off x="5715000" y="4127500"/>
            <a:ext cx="762000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Institution"/>
          <p:cNvSpPr txBox="1"/>
          <p:nvPr/>
        </p:nvSpPr>
        <p:spPr>
          <a:xfrm>
            <a:off x="762000" y="508000"/>
            <a:ext cx="10668000" cy="7591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vi-VN" sz="2000" dirty="0">
                <a:solidFill>
                  <a:schemeClr val="tx2"/>
                </a:solidFill>
              </a:rPr>
              <a:t>TRƯỜNG ĐẠI HỌC CÔNG NGHỆ KỸ THUẬT VINH</a:t>
            </a:r>
          </a:p>
          <a:p>
            <a:pPr algn="ctr"/>
            <a:r>
              <a:rPr lang="vi-VN" sz="2000" b="1" dirty="0">
                <a:solidFill>
                  <a:schemeClr val="tx2"/>
                </a:solidFill>
              </a:rPr>
              <a:t>BỘ MÔN CÔNG NGHỆ KỸ THUẬT ĐIỀU KHIỂN VÀ TỰ ĐỘNG HÓA</a:t>
            </a:r>
          </a:p>
        </p:txBody>
      </p:sp>
    </p:spTree>
    <p:extLst>
      <p:ext uri="{BB962C8B-B14F-4D97-AF65-F5344CB8AC3E}">
        <p14:creationId xmlns:p14="http://schemas.microsoft.com/office/powerpoint/2010/main" val="4072797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91095191610]">
  <a:themeElements>
    <a:clrScheme name="Office">
      <a:dk1>
        <a:srgbClr val="1E1E24"/>
      </a:dk1>
      <a:lt1>
        <a:srgbClr val="FFFFFF"/>
      </a:lt1>
      <a:dk2>
        <a:srgbClr val="2B2D42"/>
      </a:dk2>
      <a:lt2>
        <a:srgbClr val="F7F6F2"/>
      </a:lt2>
      <a:accent1>
        <a:srgbClr val="E4572E"/>
      </a:accent1>
      <a:accent2>
        <a:srgbClr val="2E86AB"/>
      </a:accent2>
      <a:accent3>
        <a:srgbClr val="F3A712"/>
      </a:accent3>
      <a:accent4>
        <a:srgbClr val="6C757D"/>
      </a:accent4>
      <a:accent5>
        <a:srgbClr val="A8C686"/>
      </a:accent5>
      <a:accent6>
        <a:srgbClr val="8D6A9F"/>
      </a:accent6>
      <a:hlink>
        <a:srgbClr val="467886"/>
      </a:hlink>
      <a:folHlink>
        <a:srgbClr val="96607D"/>
      </a:folHlink>
    </a:clrScheme>
    <a:fontScheme name="Office">
      <a:majorFont>
        <a:latin typeface="Segoe U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1EB2ED7-7E45-4902-9FC8-F287837C8AFF}">
  <we:reference id="wa200010725" version="1.0.0.1" store="en-US" storeType="OMEX"/>
  <we:alternateReferences>
    <we:reference id="WA200010725" version="1.0.0.1" store="" storeType="OMEX"/>
  </we:alternateReferences>
  <we:properties>
    <we:property name="claude.fileId" value="&quot;a882847a-db79-490a-bc25-115259758dbb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Segoe UI</vt:lpstr>
      <vt:lpstr>Office Theme [1791095191610]</vt:lpstr>
      <vt:lpstr>Cuộc thi thiết kế Slide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Ngoc Auto</dc:creator>
  <cp:lastModifiedBy>Ngoc Auto</cp:lastModifiedBy>
  <cp:revision>3</cp:revision>
  <dcterms:created xsi:type="dcterms:W3CDTF">2026-10-04T06:24:42Z</dcterms:created>
  <dcterms:modified xsi:type="dcterms:W3CDTF">2026-10-04T06:27:31Z</dcterms:modified>
</cp:coreProperties>
</file>